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5" r:id="rId14"/>
    <p:sldId id="268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-636648"/>
            <a:ext cx="9144000" cy="2187001"/>
          </a:xfrm>
        </p:spPr>
        <p:txBody>
          <a:bodyPr/>
          <a:lstStyle/>
          <a:p>
            <a:r>
              <a:rPr lang="zh-CN" altLang="en-US" dirty="0">
                <a:effectLst/>
              </a:rPr>
              <a:t>基础算法(二) -- BFS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2087880"/>
            <a:ext cx="9144635" cy="4128135"/>
          </a:xfrm>
        </p:spPr>
        <p:txBody>
          <a:bodyPr>
            <a:normAutofit fontScale="50000"/>
          </a:bodyPr>
          <a:lstStyle/>
          <a:p>
            <a:pPr algn="l"/>
            <a:r>
              <a:rPr lang="zh-CN" altLang="en-US" sz="5600" dirty="0">
                <a:latin typeface="+mn-lt"/>
              </a:rPr>
              <a:t>102. Binary Tree Level Order Traversal</a:t>
            </a:r>
            <a:endParaRPr lang="zh-CN" altLang="en-US" sz="5600" dirty="0">
              <a:latin typeface="+mn-lt"/>
            </a:endParaRPr>
          </a:p>
          <a:p>
            <a:pPr algn="l"/>
            <a:r>
              <a:rPr lang="zh-CN" altLang="en-US" sz="5600" dirty="0">
                <a:latin typeface="+mn-lt"/>
              </a:rPr>
              <a:t>111. Minimum Depth of Binary Tree</a:t>
            </a:r>
            <a:endParaRPr lang="zh-CN" altLang="en-US" sz="5600" dirty="0">
              <a:latin typeface="+mn-lt"/>
            </a:endParaRPr>
          </a:p>
          <a:p>
            <a:pPr algn="l"/>
            <a:r>
              <a:rPr lang="zh-CN" altLang="en-US" sz="5600" dirty="0">
                <a:latin typeface="+mn-lt"/>
              </a:rPr>
              <a:t>127. Word Ladder</a:t>
            </a:r>
            <a:endParaRPr lang="zh-CN" altLang="en-US" sz="5600" dirty="0">
              <a:latin typeface="+mn-lt"/>
            </a:endParaRPr>
          </a:p>
          <a:p>
            <a:pPr algn="l"/>
            <a:r>
              <a:rPr lang="zh-CN" altLang="en-US" sz="5600" dirty="0">
                <a:latin typeface="+mn-lt"/>
              </a:rPr>
              <a:t>752. Open the Lock</a:t>
            </a:r>
            <a:endParaRPr lang="zh-CN" altLang="en-US" sz="5600" dirty="0">
              <a:latin typeface="+mn-lt"/>
            </a:endParaRPr>
          </a:p>
          <a:p>
            <a:pPr algn="l"/>
            <a:r>
              <a:rPr lang="zh-CN" altLang="en-US" sz="5600" dirty="0">
                <a:latin typeface="+mn-lt"/>
              </a:rPr>
              <a:t>207. Course Schedule</a:t>
            </a:r>
            <a:endParaRPr lang="zh-CN" altLang="en-US" sz="5600" dirty="0">
              <a:latin typeface="+mn-lt"/>
            </a:endParaRPr>
          </a:p>
          <a:p>
            <a:pPr algn="l"/>
            <a:r>
              <a:rPr lang="zh-CN" altLang="en-US" sz="5600" dirty="0">
                <a:latin typeface="+mn-lt"/>
              </a:rPr>
              <a:t>210. Course Schedule II</a:t>
            </a:r>
            <a:endParaRPr lang="zh-CN" altLang="en-US" sz="5600" dirty="0">
              <a:latin typeface="+mn-lt"/>
            </a:endParaRPr>
          </a:p>
          <a:p>
            <a:pPr algn="l"/>
            <a:r>
              <a:rPr lang="zh-CN" altLang="en-US" sz="5600" dirty="0">
                <a:latin typeface="+mn-lt"/>
              </a:rPr>
              <a:t>490. The Maze</a:t>
            </a:r>
            <a:endParaRPr lang="zh-CN" altLang="en-US" sz="5600" dirty="0">
              <a:latin typeface="+mn-lt"/>
            </a:endParaRPr>
          </a:p>
          <a:p>
            <a:pPr algn="l"/>
            <a:r>
              <a:rPr lang="zh-CN" altLang="en-US" sz="5600" dirty="0">
                <a:latin typeface="+mn-lt"/>
              </a:rPr>
              <a:t>505. The Maze II</a:t>
            </a:r>
            <a:endParaRPr lang="zh-CN" altLang="en-US" sz="5600" dirty="0">
              <a:latin typeface="+mn-lt"/>
            </a:endParaRPr>
          </a:p>
          <a:p>
            <a:pPr algn="l"/>
            <a:endParaRPr lang="zh-CN" altLang="en-US" sz="56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1320" y="0"/>
            <a:ext cx="63093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270" y="0"/>
            <a:ext cx="10410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55"/>
            <a:ext cx="12192000" cy="6841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885" y="0"/>
            <a:ext cx="84442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970"/>
            <a:ext cx="12192000" cy="68300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" y="0"/>
            <a:ext cx="119583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184150"/>
            <a:ext cx="11480800" cy="6489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0"/>
            <a:ext cx="120510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19050"/>
            <a:ext cx="11671300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660"/>
            <a:ext cx="12192000" cy="67106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89940" y="657225"/>
            <a:ext cx="22993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什么是</a:t>
            </a:r>
            <a:r>
              <a:rPr lang="en-US" altLang="zh-CN" sz="2800" b="1"/>
              <a:t>BFS</a:t>
            </a:r>
            <a:r>
              <a:rPr lang="zh-CN" altLang="en-US" sz="2800" b="1"/>
              <a:t>？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789940" y="1480820"/>
            <a:ext cx="4581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BFS=Breadth First Search (广度优先搜索）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9940" y="2150745"/>
            <a:ext cx="35439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一般用来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(一)遍历树结构(level order)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(二)遍历图结构(BFS, Topological)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(三)遍历二维数组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935" y="2150745"/>
            <a:ext cx="6273800" cy="4356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045"/>
            <a:ext cx="12192000" cy="66459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0" y="50800"/>
            <a:ext cx="11836400" cy="675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" y="76200"/>
            <a:ext cx="121285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"/>
            <a:ext cx="12192000" cy="6842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7830"/>
            <a:ext cx="12192000" cy="6021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0"/>
            <a:ext cx="121659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0" y="19050"/>
            <a:ext cx="10502900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27000"/>
            <a:ext cx="11430000" cy="660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52119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21190" y="244919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就和魔方层先法一样，一层一层的拼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0"/>
            <a:ext cx="1037780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WPS 文字</Application>
  <PresentationFormat>宽屏</PresentationFormat>
  <Paragraphs>26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汉仪书宋二KW</vt:lpstr>
      <vt:lpstr>Calibri</vt:lpstr>
      <vt:lpstr>Helvetica Neue</vt:lpstr>
      <vt:lpstr>微软雅黑</vt:lpstr>
      <vt:lpstr>汉仪旗黑</vt:lpstr>
      <vt:lpstr>宋体</vt:lpstr>
      <vt:lpstr>Arial Unicode MS</vt:lpstr>
      <vt:lpstr>Office 主题​​</vt:lpstr>
      <vt:lpstr>基础算法(一) 扫描线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58</cp:revision>
  <dcterms:created xsi:type="dcterms:W3CDTF">2022-11-19T07:24:50Z</dcterms:created>
  <dcterms:modified xsi:type="dcterms:W3CDTF">2022-11-19T07:24:50Z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2052-4.5.0.7415</vt:lpwstr>
  </property>
  <property fmtid="{D5CDD505-2E9C-101B-9397-08002B2CF9AE}" pid="3" name="ICV">
    <vt:lpwstr>018106D96CD11D0ABDD5746331732B9F</vt:lpwstr>
  </property>
</Properties>
</file>